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01" r:id="rId1"/>
  </p:sldMasterIdLst>
  <p:notesMasterIdLst>
    <p:notesMasterId r:id="rId7"/>
  </p:notesMasterIdLst>
  <p:sldIdLst>
    <p:sldId id="274" r:id="rId2"/>
    <p:sldId id="275" r:id="rId3"/>
    <p:sldId id="276" r:id="rId4"/>
    <p:sldId id="277" r:id="rId5"/>
    <p:sldId id="278" r:id="rId6"/>
  </p:sldIdLst>
  <p:sldSz cx="18288000" cy="10287000"/>
  <p:notesSz cx="6858000" cy="9144000"/>
  <p:embeddedFontLst>
    <p:embeddedFont>
      <p:font typeface="Algerian" panose="04020705040A02060702" pitchFamily="82" charset="0"/>
      <p:regular r:id="rId8"/>
    </p:embeddedFont>
    <p:embeddedFont>
      <p:font typeface="Bookman Old Style" panose="02050604050505020204" pitchFamily="18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ckwell" panose="02060603020205020403" pitchFamily="18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02A"/>
    <a:srgbClr val="000000"/>
    <a:srgbClr val="34442E"/>
    <a:srgbClr val="1C2718"/>
    <a:srgbClr val="2F3E28"/>
    <a:srgbClr val="172013"/>
    <a:srgbClr val="364730"/>
    <a:srgbClr val="242F1E"/>
    <a:srgbClr val="E5D0C1"/>
    <a:srgbClr val="2D3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70175" autoAdjust="0"/>
  </p:normalViewPr>
  <p:slideViewPr>
    <p:cSldViewPr>
      <p:cViewPr varScale="1">
        <p:scale>
          <a:sx n="54" d="100"/>
          <a:sy n="54" d="100"/>
        </p:scale>
        <p:origin x="19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D7C12-08BE-4E6B-AAF4-22826CDE0C7A}" type="doc">
      <dgm:prSet loTypeId="urn:microsoft.com/office/officeart/2008/layout/BendingPictureCaptionList" loCatId="picture" qsTypeId="urn:microsoft.com/office/officeart/2009/2/quickstyle/3d8" qsCatId="3D" csTypeId="urn:microsoft.com/office/officeart/2005/8/colors/accent1_2" csCatId="accent1" phldr="1"/>
      <dgm:spPr/>
    </dgm:pt>
    <dgm:pt modelId="{D7F03C3E-505D-491D-B81B-D8A4A91D0EA1}">
      <dgm:prSet phldrT="[Texte]"/>
      <dgm:spPr/>
      <dgm:t>
        <a:bodyPr/>
        <a:lstStyle/>
        <a:p>
          <a:r>
            <a:rPr lang="fr-FR" dirty="0"/>
            <a:t>software</a:t>
          </a:r>
        </a:p>
      </dgm:t>
    </dgm:pt>
    <dgm:pt modelId="{AE1EF633-7329-45EB-B7F8-93DCDC2E60AE}" type="parTrans" cxnId="{1E78A343-2E67-45CD-860C-F2B5AB1ECCC4}">
      <dgm:prSet/>
      <dgm:spPr/>
      <dgm:t>
        <a:bodyPr/>
        <a:lstStyle/>
        <a:p>
          <a:endParaRPr lang="fr-FR"/>
        </a:p>
      </dgm:t>
    </dgm:pt>
    <dgm:pt modelId="{DFEE00E3-781C-42F5-8333-B0CCC34C1634}" type="sibTrans" cxnId="{1E78A343-2E67-45CD-860C-F2B5AB1ECCC4}">
      <dgm:prSet/>
      <dgm:spPr/>
      <dgm:t>
        <a:bodyPr/>
        <a:lstStyle/>
        <a:p>
          <a:endParaRPr lang="fr-FR"/>
        </a:p>
      </dgm:t>
    </dgm:pt>
    <dgm:pt modelId="{2AAD7C6B-BCB4-4C4C-A560-C61ECC2D895A}" type="pres">
      <dgm:prSet presAssocID="{848D7C12-08BE-4E6B-AAF4-22826CDE0C7A}" presName="Name0" presStyleCnt="0">
        <dgm:presLayoutVars>
          <dgm:dir/>
          <dgm:resizeHandles val="exact"/>
        </dgm:presLayoutVars>
      </dgm:prSet>
      <dgm:spPr/>
    </dgm:pt>
    <dgm:pt modelId="{0BBED5BF-AF1B-4F04-BBE2-3E5642ED68FE}" type="pres">
      <dgm:prSet presAssocID="{D7F03C3E-505D-491D-B81B-D8A4A91D0EA1}" presName="composite" presStyleCnt="0"/>
      <dgm:spPr/>
    </dgm:pt>
    <dgm:pt modelId="{C22CC321-353F-4811-8ABF-BEF51D134249}" type="pres">
      <dgm:prSet presAssocID="{D7F03C3E-505D-491D-B81B-D8A4A91D0EA1}" presName="rect1" presStyleLbl="bgImgPlace1" presStyleIdx="0" presStyleCnt="1" custLinFactNeighborX="-22879" custLinFactNeighborY="857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6767E7A4-6690-49D9-B648-10298C23FA3D}" type="pres">
      <dgm:prSet presAssocID="{D7F03C3E-505D-491D-B81B-D8A4A91D0EA1}" presName="wedgeRectCallout1" presStyleLbl="node1" presStyleIdx="0" presStyleCnt="1" custLinFactNeighborX="-29639" custLinFactNeighborY="-23779">
        <dgm:presLayoutVars>
          <dgm:bulletEnabled val="1"/>
        </dgm:presLayoutVars>
      </dgm:prSet>
      <dgm:spPr/>
    </dgm:pt>
  </dgm:ptLst>
  <dgm:cxnLst>
    <dgm:cxn modelId="{1E78A343-2E67-45CD-860C-F2B5AB1ECCC4}" srcId="{848D7C12-08BE-4E6B-AAF4-22826CDE0C7A}" destId="{D7F03C3E-505D-491D-B81B-D8A4A91D0EA1}" srcOrd="0" destOrd="0" parTransId="{AE1EF633-7329-45EB-B7F8-93DCDC2E60AE}" sibTransId="{DFEE00E3-781C-42F5-8333-B0CCC34C1634}"/>
    <dgm:cxn modelId="{CF8474A7-9F4D-4E72-BBEF-EE9260512230}" type="presOf" srcId="{D7F03C3E-505D-491D-B81B-D8A4A91D0EA1}" destId="{6767E7A4-6690-49D9-B648-10298C23FA3D}" srcOrd="0" destOrd="0" presId="urn:microsoft.com/office/officeart/2008/layout/BendingPictureCaptionList"/>
    <dgm:cxn modelId="{72FFA9FD-3A34-44FC-9E59-BACD6E2F94A0}" type="presOf" srcId="{848D7C12-08BE-4E6B-AAF4-22826CDE0C7A}" destId="{2AAD7C6B-BCB4-4C4C-A560-C61ECC2D895A}" srcOrd="0" destOrd="0" presId="urn:microsoft.com/office/officeart/2008/layout/BendingPictureCaptionList"/>
    <dgm:cxn modelId="{CA2A781A-6D0C-42D4-9E3E-F14296E47D7A}" type="presParOf" srcId="{2AAD7C6B-BCB4-4C4C-A560-C61ECC2D895A}" destId="{0BBED5BF-AF1B-4F04-BBE2-3E5642ED68FE}" srcOrd="0" destOrd="0" presId="urn:microsoft.com/office/officeart/2008/layout/BendingPictureCaptionList"/>
    <dgm:cxn modelId="{BACBEBCE-A6CD-4946-B59F-9C39B3D5E636}" type="presParOf" srcId="{0BBED5BF-AF1B-4F04-BBE2-3E5642ED68FE}" destId="{C22CC321-353F-4811-8ABF-BEF51D134249}" srcOrd="0" destOrd="0" presId="urn:microsoft.com/office/officeart/2008/layout/BendingPictureCaptionList"/>
    <dgm:cxn modelId="{B2DC0396-7B24-4FE4-A3F4-710B61215A4D}" type="presParOf" srcId="{0BBED5BF-AF1B-4F04-BBE2-3E5642ED68FE}" destId="{6767E7A4-6690-49D9-B648-10298C23FA3D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E8C272-5751-4119-98FA-946AE635E513}" type="doc">
      <dgm:prSet loTypeId="urn:microsoft.com/office/officeart/2008/layout/BendingPictureCaptionList" loCatId="picture" qsTypeId="urn:microsoft.com/office/officeart/2009/2/quickstyle/3d8" qsCatId="3D" csTypeId="urn:microsoft.com/office/officeart/2005/8/colors/accent1_2" csCatId="accent1" phldr="1"/>
      <dgm:spPr/>
    </dgm:pt>
    <dgm:pt modelId="{4265ED7C-7696-4595-9739-755B26CEF428}">
      <dgm:prSet phldrT="[Texte]" custT="1"/>
      <dgm:spPr/>
      <dgm:t>
        <a:bodyPr/>
        <a:lstStyle/>
        <a:p>
          <a:r>
            <a:rPr lang="fr-FR" sz="3200" b="1" dirty="0"/>
            <a:t>JS</a:t>
          </a:r>
          <a:r>
            <a:rPr lang="fr-FR" sz="3200" b="1" baseline="0" dirty="0"/>
            <a:t> library</a:t>
          </a:r>
          <a:endParaRPr lang="fr-FR" sz="3200" b="1" dirty="0"/>
        </a:p>
      </dgm:t>
    </dgm:pt>
    <dgm:pt modelId="{A771574F-F04A-4D86-A037-3F0D8C0DD96E}" type="parTrans" cxnId="{ACA4CDA1-3C58-43C1-B07B-D365770B3D03}">
      <dgm:prSet/>
      <dgm:spPr/>
      <dgm:t>
        <a:bodyPr/>
        <a:lstStyle/>
        <a:p>
          <a:endParaRPr lang="fr-FR"/>
        </a:p>
      </dgm:t>
    </dgm:pt>
    <dgm:pt modelId="{485D91B4-779D-4828-8E23-F83521704AAF}" type="sibTrans" cxnId="{ACA4CDA1-3C58-43C1-B07B-D365770B3D03}">
      <dgm:prSet/>
      <dgm:spPr/>
      <dgm:t>
        <a:bodyPr/>
        <a:lstStyle/>
        <a:p>
          <a:endParaRPr lang="fr-FR"/>
        </a:p>
      </dgm:t>
    </dgm:pt>
    <dgm:pt modelId="{6323206D-DAF8-4317-AA4C-4ACBE7A6ED45}" type="pres">
      <dgm:prSet presAssocID="{50E8C272-5751-4119-98FA-946AE635E513}" presName="Name0" presStyleCnt="0">
        <dgm:presLayoutVars>
          <dgm:dir/>
          <dgm:resizeHandles val="exact"/>
        </dgm:presLayoutVars>
      </dgm:prSet>
      <dgm:spPr/>
    </dgm:pt>
    <dgm:pt modelId="{C0FB4AC5-292A-4514-9F01-ED2853FC814F}" type="pres">
      <dgm:prSet presAssocID="{4265ED7C-7696-4595-9739-755B26CEF428}" presName="composite" presStyleCnt="0"/>
      <dgm:spPr/>
    </dgm:pt>
    <dgm:pt modelId="{37EA234B-C717-4034-AD71-E78EEDC19A99}" type="pres">
      <dgm:prSet presAssocID="{4265ED7C-7696-4595-9739-755B26CEF428}" presName="rect1" presStyleLbl="bgImgPlace1" presStyleIdx="0" presStyleCnt="1" custLinFactNeighborX="6495" custLinFactNeighborY="48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08A3741A-3E6B-46AE-AA8F-7D2815F3C984}" type="pres">
      <dgm:prSet presAssocID="{4265ED7C-7696-4595-9739-755B26CEF428}" presName="wedgeRectCallout1" presStyleLbl="node1" presStyleIdx="0" presStyleCnt="1" custLinFactNeighborX="6234" custLinFactNeighborY="-8237">
        <dgm:presLayoutVars>
          <dgm:bulletEnabled val="1"/>
        </dgm:presLayoutVars>
      </dgm:prSet>
      <dgm:spPr/>
    </dgm:pt>
  </dgm:ptLst>
  <dgm:cxnLst>
    <dgm:cxn modelId="{ACA4CDA1-3C58-43C1-B07B-D365770B3D03}" srcId="{50E8C272-5751-4119-98FA-946AE635E513}" destId="{4265ED7C-7696-4595-9739-755B26CEF428}" srcOrd="0" destOrd="0" parTransId="{A771574F-F04A-4D86-A037-3F0D8C0DD96E}" sibTransId="{485D91B4-779D-4828-8E23-F83521704AAF}"/>
    <dgm:cxn modelId="{F9E45CEE-0009-4476-9531-DBE486BE81F8}" type="presOf" srcId="{50E8C272-5751-4119-98FA-946AE635E513}" destId="{6323206D-DAF8-4317-AA4C-4ACBE7A6ED45}" srcOrd="0" destOrd="0" presId="urn:microsoft.com/office/officeart/2008/layout/BendingPictureCaptionList"/>
    <dgm:cxn modelId="{8C7258FC-8C42-480A-B6CB-BED1185BCA90}" type="presOf" srcId="{4265ED7C-7696-4595-9739-755B26CEF428}" destId="{08A3741A-3E6B-46AE-AA8F-7D2815F3C984}" srcOrd="0" destOrd="0" presId="urn:microsoft.com/office/officeart/2008/layout/BendingPictureCaptionList"/>
    <dgm:cxn modelId="{BA5E7A73-2A73-4D60-A363-43FB8B642215}" type="presParOf" srcId="{6323206D-DAF8-4317-AA4C-4ACBE7A6ED45}" destId="{C0FB4AC5-292A-4514-9F01-ED2853FC814F}" srcOrd="0" destOrd="0" presId="urn:microsoft.com/office/officeart/2008/layout/BendingPictureCaptionList"/>
    <dgm:cxn modelId="{117B0E6B-1F28-4A3A-B797-58E9F6E7A794}" type="presParOf" srcId="{C0FB4AC5-292A-4514-9F01-ED2853FC814F}" destId="{37EA234B-C717-4034-AD71-E78EEDC19A99}" srcOrd="0" destOrd="0" presId="urn:microsoft.com/office/officeart/2008/layout/BendingPictureCaptionList"/>
    <dgm:cxn modelId="{1B98DAB9-B19C-48DE-84F0-C555752AB9D7}" type="presParOf" srcId="{C0FB4AC5-292A-4514-9F01-ED2853FC814F}" destId="{08A3741A-3E6B-46AE-AA8F-7D2815F3C98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CC321-353F-4811-8ABF-BEF51D134249}">
      <dsp:nvSpPr>
        <dsp:cNvPr id="0" name=""/>
        <dsp:cNvSpPr/>
      </dsp:nvSpPr>
      <dsp:spPr>
        <a:xfrm>
          <a:off x="0" y="151086"/>
          <a:ext cx="2192226" cy="1753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/>
        <a:sp3d z="-30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7E7A4-6690-49D9-B648-10298C23FA3D}">
      <dsp:nvSpPr>
        <dsp:cNvPr id="0" name=""/>
        <dsp:cNvSpPr/>
      </dsp:nvSpPr>
      <dsp:spPr>
        <a:xfrm>
          <a:off x="0" y="1433088"/>
          <a:ext cx="1951081" cy="61382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software</a:t>
          </a:r>
        </a:p>
      </dsp:txBody>
      <dsp:txXfrm>
        <a:off x="0" y="1433088"/>
        <a:ext cx="1951081" cy="613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A234B-C717-4034-AD71-E78EEDC19A99}">
      <dsp:nvSpPr>
        <dsp:cNvPr id="0" name=""/>
        <dsp:cNvSpPr/>
      </dsp:nvSpPr>
      <dsp:spPr>
        <a:xfrm>
          <a:off x="732338" y="95182"/>
          <a:ext cx="2427850" cy="19422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/>
        <a:sp3d z="-30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A3741A-3E6B-46AE-AA8F-7D2815F3C984}">
      <dsp:nvSpPr>
        <dsp:cNvPr id="0" name=""/>
        <dsp:cNvSpPr/>
      </dsp:nvSpPr>
      <dsp:spPr>
        <a:xfrm>
          <a:off x="927859" y="1693117"/>
          <a:ext cx="2160787" cy="67979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/>
            <a:t>JS</a:t>
          </a:r>
          <a:r>
            <a:rPr lang="fr-FR" sz="3200" b="1" kern="1200" baseline="0" dirty="0"/>
            <a:t> library</a:t>
          </a:r>
          <a:endParaRPr lang="fr-FR" sz="3200" b="1" kern="1200" dirty="0"/>
        </a:p>
      </dsp:txBody>
      <dsp:txXfrm>
        <a:off x="927859" y="1693117"/>
        <a:ext cx="2160787" cy="679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6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MIND MASTERS combines diverse themes such as nature, capitals, sports and general knowledge , each topic includes 10 questions </a:t>
            </a:r>
            <a:r>
              <a:rPr lang="en-US" sz="1200" b="0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whitout</a:t>
            </a:r>
            <a:r>
              <a:rPr lang="en-US" sz="12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timing ,you can take your time when answering the question and at the end you get your score . Each section offers fun and interactive content designed to spark curiosity and inspire discovery, making learning fun and informative.</a:t>
            </a:r>
            <a:endParaRPr lang="en-US" b="0" dirty="0">
              <a:effectLst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626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build</a:t>
            </a:r>
            <a:r>
              <a:rPr lang="fr-FR" dirty="0"/>
              <a:t> MIND MASTERTS i </a:t>
            </a:r>
            <a:r>
              <a:rPr lang="fr-FR" dirty="0" err="1"/>
              <a:t>focudsed</a:t>
            </a:r>
            <a:r>
              <a:rPr lang="fr-FR" dirty="0"/>
              <a:t> on front end </a:t>
            </a:r>
            <a:r>
              <a:rPr lang="fr-FR" dirty="0" err="1"/>
              <a:t>devolopment,i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vs code as a </a:t>
            </a:r>
            <a:r>
              <a:rPr lang="fr-FR" dirty="0" err="1"/>
              <a:t>softwhere</a:t>
            </a:r>
            <a:r>
              <a:rPr lang="fr-FR" dirty="0"/>
              <a:t> and 3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languages</a:t>
            </a:r>
            <a:r>
              <a:rPr lang="fr-FR" dirty="0"/>
              <a:t> </a:t>
            </a:r>
            <a:r>
              <a:rPr lang="fr-FR" dirty="0" err="1"/>
              <a:t>css</a:t>
            </a:r>
            <a:r>
              <a:rPr lang="fr-FR" dirty="0"/>
              <a:t> :the skin , </a:t>
            </a:r>
            <a:r>
              <a:rPr lang="fr-FR" dirty="0" err="1"/>
              <a:t>js:the</a:t>
            </a:r>
            <a:r>
              <a:rPr lang="fr-FR" dirty="0"/>
              <a:t> brain and </a:t>
            </a:r>
            <a:r>
              <a:rPr lang="fr-FR" dirty="0" err="1"/>
              <a:t>html:the</a:t>
            </a:r>
            <a:r>
              <a:rPr lang="fr-FR" dirty="0"/>
              <a:t> </a:t>
            </a:r>
            <a:r>
              <a:rPr lang="fr-FR" dirty="0" err="1"/>
              <a:t>structure,to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interactive and </a:t>
            </a:r>
            <a:r>
              <a:rPr lang="fr-FR" dirty="0" err="1"/>
              <a:t>engaging</a:t>
            </a:r>
            <a:r>
              <a:rPr lang="fr-FR" dirty="0"/>
              <a:t> </a:t>
            </a:r>
            <a:r>
              <a:rPr lang="fr-FR" dirty="0" err="1"/>
              <a:t>animations,i</a:t>
            </a:r>
            <a:r>
              <a:rPr lang="fr-FR" dirty="0"/>
              <a:t> </a:t>
            </a:r>
            <a:r>
              <a:rPr lang="fr-FR" dirty="0" err="1"/>
              <a:t>integrated</a:t>
            </a:r>
            <a:r>
              <a:rPr lang="fr-FR" dirty="0"/>
              <a:t> </a:t>
            </a:r>
            <a:r>
              <a:rPr lang="fr-FR" dirty="0" err="1"/>
              <a:t>anime,js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797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295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Boost your knowledge and have fun with our diverse range of quizzes designed to entertain, educate, and inspire curiosity in everyone.</a:t>
            </a:r>
            <a:endParaRPr lang="fr-F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 dont </a:t>
            </a:r>
            <a:r>
              <a:rPr lang="fr-FR" dirty="0" err="1"/>
              <a:t>fogot</a:t>
            </a:r>
            <a:r>
              <a:rPr lang="fr-FR" dirty="0"/>
              <a:t> to </a:t>
            </a:r>
            <a:r>
              <a:rPr lang="en-US" sz="12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Join now and start mastering new topics with our fun and engaging quizzes!</a:t>
            </a:r>
            <a:endParaRPr lang="en-US" sz="2800" b="0" dirty="0">
              <a:effectLst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69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9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1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5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436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03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3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2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9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5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4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0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7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31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4.gif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microsoft.com/office/2007/relationships/diagramDrawing" Target="../diagrams/drawing2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hyperlink" Target="anime/anime.htm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4832E0C-BA4F-45EC-8548-7FEF7038A3B9}"/>
              </a:ext>
            </a:extLst>
          </p:cNvPr>
          <p:cNvSpPr/>
          <p:nvPr/>
        </p:nvSpPr>
        <p:spPr>
          <a:xfrm>
            <a:off x="3314700" y="2057400"/>
            <a:ext cx="11658600" cy="617220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A234E0-2C13-4A29-8101-EC8DA3069775}"/>
              </a:ext>
            </a:extLst>
          </p:cNvPr>
          <p:cNvSpPr txBox="1"/>
          <p:nvPr/>
        </p:nvSpPr>
        <p:spPr>
          <a:xfrm>
            <a:off x="5448300" y="2400300"/>
            <a:ext cx="739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rgbClr val="242F1E"/>
                </a:solidFill>
                <a:latin typeface="Algerian" panose="04020705040A02060702" pitchFamily="82" charset="0"/>
              </a:rPr>
              <a:t>Mind Masters</a:t>
            </a:r>
          </a:p>
          <a:p>
            <a:endParaRPr lang="fr-FR" dirty="0"/>
          </a:p>
        </p:txBody>
      </p:sp>
      <p:sp>
        <p:nvSpPr>
          <p:cNvPr id="29" name="Parchemin : horizontal 28">
            <a:extLst>
              <a:ext uri="{FF2B5EF4-FFF2-40B4-BE49-F238E27FC236}">
                <a16:creationId xmlns:a16="http://schemas.microsoft.com/office/drawing/2014/main" id="{39B35826-E1AE-4D9B-A27F-A9DDF526D66D}"/>
              </a:ext>
            </a:extLst>
          </p:cNvPr>
          <p:cNvSpPr/>
          <p:nvPr/>
        </p:nvSpPr>
        <p:spPr>
          <a:xfrm>
            <a:off x="4572000" y="4236003"/>
            <a:ext cx="4572000" cy="1505992"/>
          </a:xfrm>
          <a:prstGeom prst="horizontalScroll">
            <a:avLst/>
          </a:prstGeom>
          <a:solidFill>
            <a:srgbClr val="3647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lgerian" panose="04020705040A02060702" pitchFamily="82" charset="0"/>
              </a:rPr>
              <a:t>Douaa</a:t>
            </a:r>
            <a:r>
              <a:rPr lang="fr-FR" dirty="0"/>
              <a:t> </a:t>
            </a:r>
            <a:r>
              <a:rPr lang="fr-FR" dirty="0">
                <a:latin typeface="Algerian" panose="04020705040A02060702" pitchFamily="82" charset="0"/>
              </a:rPr>
              <a:t>Kezdoufi</a:t>
            </a:r>
          </a:p>
        </p:txBody>
      </p:sp>
      <p:sp>
        <p:nvSpPr>
          <p:cNvPr id="30" name="Parchemin : horizontal 29">
            <a:extLst>
              <a:ext uri="{FF2B5EF4-FFF2-40B4-BE49-F238E27FC236}">
                <a16:creationId xmlns:a16="http://schemas.microsoft.com/office/drawing/2014/main" id="{C8B4B0C2-B74C-4C88-9D2E-18708CACEAD4}"/>
              </a:ext>
            </a:extLst>
          </p:cNvPr>
          <p:cNvSpPr/>
          <p:nvPr/>
        </p:nvSpPr>
        <p:spPr>
          <a:xfrm>
            <a:off x="9144000" y="5674089"/>
            <a:ext cx="4343400" cy="1740129"/>
          </a:xfrm>
          <a:prstGeom prst="horizontalScroll">
            <a:avLst/>
          </a:prstGeom>
          <a:solidFill>
            <a:srgbClr val="3647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lgerian" panose="04020705040A02060702" pitchFamily="82" charset="0"/>
              </a:rPr>
              <a:t>Python Pro</a:t>
            </a:r>
          </a:p>
          <a:p>
            <a:pPr algn="ctr"/>
            <a:r>
              <a:rPr lang="fr-FR" dirty="0">
                <a:latin typeface="Algerian" panose="04020705040A02060702" pitchFamily="82" charset="0"/>
              </a:rPr>
              <a:t>Frontend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B7E9F0F-DBF8-4454-9950-E8544E0EF0FF}"/>
              </a:ext>
            </a:extLst>
          </p:cNvPr>
          <p:cNvSpPr txBox="1"/>
          <p:nvPr/>
        </p:nvSpPr>
        <p:spPr>
          <a:xfrm>
            <a:off x="7810500" y="952031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lgerian" panose="04020705040A02060702" pitchFamily="82" charset="0"/>
              </a:rPr>
              <a:t>2023-2024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4E182E-DCF0-4BE7-B0D6-A947C94C2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147201"/>
            <a:ext cx="3974246" cy="14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3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35EE5A7-3BE9-4C45-A20B-F20015423E71}"/>
              </a:ext>
            </a:extLst>
          </p:cNvPr>
          <p:cNvSpPr/>
          <p:nvPr/>
        </p:nvSpPr>
        <p:spPr>
          <a:xfrm>
            <a:off x="3314700" y="2057400"/>
            <a:ext cx="11658600" cy="617220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3C688A-1B89-44FE-A744-6334FAA8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147201"/>
            <a:ext cx="3974246" cy="14626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08414F-D0ED-45C5-A5E7-6D0139DD9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021949"/>
            <a:ext cx="9124950" cy="4243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30402A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590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F4CD4FF-E279-4261-8544-B6204152AFB8}"/>
              </a:ext>
            </a:extLst>
          </p:cNvPr>
          <p:cNvSpPr/>
          <p:nvPr/>
        </p:nvSpPr>
        <p:spPr>
          <a:xfrm>
            <a:off x="2587455" y="1464532"/>
            <a:ext cx="13113090" cy="742950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35E76DCC-048C-4995-9A85-4A80E5A816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464692"/>
              </p:ext>
            </p:extLst>
          </p:nvPr>
        </p:nvGraphicFramePr>
        <p:xfrm>
          <a:off x="11742455" y="1040070"/>
          <a:ext cx="2205147" cy="219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10">
            <a:extLst>
              <a:ext uri="{FF2B5EF4-FFF2-40B4-BE49-F238E27FC236}">
                <a16:creationId xmlns:a16="http://schemas.microsoft.com/office/drawing/2014/main" id="{C231ED01-3BB8-4EA9-B7D5-7C1E6FCD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699" y="4124925"/>
            <a:ext cx="1160868" cy="116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CB8FB86-34BB-4AD9-B1CF-E0EDFEFB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597" y="4188271"/>
            <a:ext cx="1028184" cy="117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me 23">
            <a:extLst>
              <a:ext uri="{FF2B5EF4-FFF2-40B4-BE49-F238E27FC236}">
                <a16:creationId xmlns:a16="http://schemas.microsoft.com/office/drawing/2014/main" id="{B9EAA1E6-1AD0-4252-9C80-798012CB2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064145"/>
              </p:ext>
            </p:extLst>
          </p:nvPr>
        </p:nvGraphicFramePr>
        <p:xfrm>
          <a:off x="11216216" y="5828851"/>
          <a:ext cx="3577150" cy="2429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0" name="Picture 8">
            <a:extLst>
              <a:ext uri="{FF2B5EF4-FFF2-40B4-BE49-F238E27FC236}">
                <a16:creationId xmlns:a16="http://schemas.microsoft.com/office/drawing/2014/main" id="{0C030293-012D-4BF9-B4E3-DC68C979F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63" y="4168218"/>
            <a:ext cx="1160868" cy="116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0124F851-B6E2-498E-9C5D-6CF6EA03A1E9}"/>
              </a:ext>
            </a:extLst>
          </p:cNvPr>
          <p:cNvSpPr/>
          <p:nvPr/>
        </p:nvSpPr>
        <p:spPr>
          <a:xfrm rot="5400000">
            <a:off x="12365723" y="1245000"/>
            <a:ext cx="869509" cy="4546179"/>
          </a:xfrm>
          <a:prstGeom prst="leftBrace">
            <a:avLst/>
          </a:prstGeom>
          <a:noFill/>
          <a:ln w="57150">
            <a:solidFill>
              <a:srgbClr val="304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Alternative 20">
            <a:extLst>
              <a:ext uri="{FF2B5EF4-FFF2-40B4-BE49-F238E27FC236}">
                <a16:creationId xmlns:a16="http://schemas.microsoft.com/office/drawing/2014/main" id="{CDF95ABD-FE02-47EB-99B6-6A4378B70393}"/>
              </a:ext>
            </a:extLst>
          </p:cNvPr>
          <p:cNvSpPr/>
          <p:nvPr/>
        </p:nvSpPr>
        <p:spPr>
          <a:xfrm>
            <a:off x="10527388" y="3562349"/>
            <a:ext cx="4546179" cy="43805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30402A"/>
                </a:solidFill>
              </a:rPr>
              <a:t>3 </a:t>
            </a:r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programming</a:t>
            </a:r>
            <a:r>
              <a:rPr lang="fr-FR" dirty="0">
                <a:solidFill>
                  <a:srgbClr val="30402A"/>
                </a:solidFill>
              </a:rPr>
              <a:t> </a:t>
            </a:r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languages</a:t>
            </a:r>
          </a:p>
        </p:txBody>
      </p: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064EE098-1322-4EC3-A088-68F72F2DFA68}"/>
              </a:ext>
            </a:extLst>
          </p:cNvPr>
          <p:cNvSpPr/>
          <p:nvPr/>
        </p:nvSpPr>
        <p:spPr>
          <a:xfrm>
            <a:off x="9636302" y="1676400"/>
            <a:ext cx="869509" cy="6934200"/>
          </a:xfrm>
          <a:prstGeom prst="leftBrace">
            <a:avLst/>
          </a:prstGeom>
          <a:noFill/>
          <a:ln w="57150">
            <a:solidFill>
              <a:srgbClr val="304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82758C-F56D-4AEE-B952-FD0CAD1F8130}"/>
              </a:ext>
            </a:extLst>
          </p:cNvPr>
          <p:cNvSpPr txBox="1"/>
          <p:nvPr/>
        </p:nvSpPr>
        <p:spPr>
          <a:xfrm>
            <a:off x="12440237" y="5496897"/>
            <a:ext cx="116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The skin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7F1553-12C1-4C1B-8C7E-62220AE9A2A8}"/>
              </a:ext>
            </a:extLst>
          </p:cNvPr>
          <p:cNvSpPr txBox="1"/>
          <p:nvPr/>
        </p:nvSpPr>
        <p:spPr>
          <a:xfrm>
            <a:off x="13889793" y="5496897"/>
            <a:ext cx="137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The</a:t>
            </a:r>
            <a:r>
              <a:rPr lang="fr-FR" dirty="0"/>
              <a:t> </a:t>
            </a:r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brain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26A827-3543-4B77-A4BD-E5207F361637}"/>
              </a:ext>
            </a:extLst>
          </p:cNvPr>
          <p:cNvSpPr txBox="1"/>
          <p:nvPr/>
        </p:nvSpPr>
        <p:spPr>
          <a:xfrm>
            <a:off x="10527388" y="5459519"/>
            <a:ext cx="213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The</a:t>
            </a:r>
            <a:r>
              <a:rPr lang="fr-FR" dirty="0"/>
              <a:t> </a:t>
            </a:r>
            <a:r>
              <a:rPr lang="fr-FR" dirty="0">
                <a:solidFill>
                  <a:srgbClr val="30402A"/>
                </a:solidFill>
                <a:latin typeface="Algerian" panose="04020705040A02060702" pitchFamily="82" charset="0"/>
              </a:rPr>
              <a:t>skeleton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47CDCD4-0F2E-4984-BF7F-2E8672EF74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147201"/>
            <a:ext cx="3974246" cy="146264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48C9588-BD16-4948-962E-0D6438CED5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10" y="3839147"/>
            <a:ext cx="6538117" cy="3040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30402A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030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24" grpId="0">
        <p:bldAsOne/>
      </p:bldGraphic>
      <p:bldP spid="20" grpId="0" animBg="1"/>
      <p:bldP spid="21" grpId="0"/>
      <p:bldP spid="22" grpId="0" animBg="1"/>
      <p:bldP spid="4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12F8E7-0E03-4589-B213-77BE58411A80}"/>
              </a:ext>
            </a:extLst>
          </p:cNvPr>
          <p:cNvSpPr/>
          <p:nvPr/>
        </p:nvSpPr>
        <p:spPr>
          <a:xfrm>
            <a:off x="3314700" y="2057400"/>
            <a:ext cx="11658600" cy="617220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9C56A4-75EF-4981-8B02-2395475B6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147201"/>
            <a:ext cx="3974246" cy="1462641"/>
          </a:xfrm>
          <a:prstGeom prst="rect">
            <a:avLst/>
          </a:prstGeom>
        </p:spPr>
      </p:pic>
      <p:pic>
        <p:nvPicPr>
          <p:cNvPr id="6" name="Image 5">
            <a:hlinkClick r:id="rId5" action="ppaction://hlinkfile"/>
            <a:extLst>
              <a:ext uri="{FF2B5EF4-FFF2-40B4-BE49-F238E27FC236}">
                <a16:creationId xmlns:a16="http://schemas.microsoft.com/office/drawing/2014/main" id="{A6CB0F9E-5556-4303-AC06-05ACE9383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021949"/>
            <a:ext cx="9124950" cy="4243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solidFill>
              <a:srgbClr val="30402A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002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181CE8-981B-4606-9217-6BDCC6123A57}"/>
              </a:ext>
            </a:extLst>
          </p:cNvPr>
          <p:cNvSpPr/>
          <p:nvPr/>
        </p:nvSpPr>
        <p:spPr>
          <a:xfrm>
            <a:off x="3314700" y="2057400"/>
            <a:ext cx="11658600" cy="617220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0" dirty="0">
              <a:effectLst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6B83A5-2FC8-4510-BE38-A21E197A2190}"/>
              </a:ext>
            </a:extLst>
          </p:cNvPr>
          <p:cNvSpPr txBox="1"/>
          <p:nvPr/>
        </p:nvSpPr>
        <p:spPr>
          <a:xfrm>
            <a:off x="3505200" y="2446099"/>
            <a:ext cx="1112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0" u="none" strike="noStrike" dirty="0">
                <a:solidFill>
                  <a:srgbClr val="1C2718"/>
                </a:solidFill>
                <a:effectLst/>
                <a:latin typeface="Algerian" panose="04020705040A02060702" pitchFamily="82" charset="0"/>
              </a:rPr>
              <a:t>Join now and start mastering new topics with our fun and engaging quizzes!</a:t>
            </a:r>
            <a:endParaRPr lang="en-US" sz="4000" b="1" dirty="0">
              <a:solidFill>
                <a:srgbClr val="1C2718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C6499E-8DA2-4D03-A30B-0975979C99E4}"/>
              </a:ext>
            </a:extLst>
          </p:cNvPr>
          <p:cNvSpPr txBox="1"/>
          <p:nvPr/>
        </p:nvSpPr>
        <p:spPr>
          <a:xfrm>
            <a:off x="4191000" y="3943171"/>
            <a:ext cx="93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4442E"/>
                </a:solidFill>
              </a:rPr>
              <a:t>For Any Questions, Reach Out Here:</a:t>
            </a:r>
            <a:endParaRPr lang="fr-FR" sz="4000" dirty="0">
              <a:solidFill>
                <a:srgbClr val="34442E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228E5B-4C72-44EE-8858-9F5940F6F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147201"/>
            <a:ext cx="3974246" cy="14626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A0BB368-466E-43BC-A263-8E04327E96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60" y="4711128"/>
            <a:ext cx="2234852" cy="148733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354917F-443A-4E11-8BBD-E62E402050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617" y="6296712"/>
            <a:ext cx="2262527" cy="130861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B927C85-441D-4BCE-9ED9-00866EB8FF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99" y="6358495"/>
            <a:ext cx="942600" cy="9426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9B2DF29-CE21-467C-846A-04F907F7B1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612" y="4623099"/>
            <a:ext cx="1686539" cy="168653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EBDBEE6-D33C-460B-A7E5-7710ABECF272}"/>
              </a:ext>
            </a:extLst>
          </p:cNvPr>
          <p:cNvSpPr txBox="1"/>
          <p:nvPr/>
        </p:nvSpPr>
        <p:spPr>
          <a:xfrm>
            <a:off x="6229199" y="5330559"/>
            <a:ext cx="344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rgbClr val="000000"/>
                </a:solidFill>
              </a:rPr>
              <a:t>dkezdoufi@gmail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fr-FR" sz="2400" dirty="0">
                <a:solidFill>
                  <a:srgbClr val="000000"/>
                </a:solidFill>
              </a:rPr>
              <a:t>com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F599FEE-23F8-4B4D-AF19-D2D97CE519D6}"/>
              </a:ext>
            </a:extLst>
          </p:cNvPr>
          <p:cNvSpPr txBox="1"/>
          <p:nvPr/>
        </p:nvSpPr>
        <p:spPr>
          <a:xfrm>
            <a:off x="6676654" y="671681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0000"/>
                </a:solidFill>
              </a:rPr>
              <a:t>06 64 38 00 95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716D493-2205-44A7-BAA0-08D9AA25E9F6}"/>
              </a:ext>
            </a:extLst>
          </p:cNvPr>
          <p:cNvSpPr txBox="1"/>
          <p:nvPr/>
        </p:nvSpPr>
        <p:spPr>
          <a:xfrm>
            <a:off x="10989921" y="5302952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0" dirty="0">
                <a:solidFill>
                  <a:srgbClr val="000000"/>
                </a:solidFill>
                <a:effectLst/>
                <a:latin typeface="gg sans"/>
              </a:rPr>
              <a:t>py_qt</a:t>
            </a:r>
            <a:endParaRPr lang="fr-FR" sz="2400" b="1" dirty="0">
              <a:solidFill>
                <a:srgbClr val="00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A3A22D-CE3D-40BD-8C2E-31A385534E52}"/>
              </a:ext>
            </a:extLst>
          </p:cNvPr>
          <p:cNvSpPr txBox="1"/>
          <p:nvPr/>
        </p:nvSpPr>
        <p:spPr>
          <a:xfrm>
            <a:off x="10989921" y="675921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0000"/>
                </a:solidFill>
              </a:rPr>
              <a:t>dwi3a</a:t>
            </a:r>
          </a:p>
        </p:txBody>
      </p:sp>
    </p:spTree>
    <p:extLst>
      <p:ext uri="{BB962C8B-B14F-4D97-AF65-F5344CB8AC3E}">
        <p14:creationId xmlns:p14="http://schemas.microsoft.com/office/powerpoint/2010/main" val="34163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412</TotalTime>
  <Words>215</Words>
  <Application>Microsoft Office PowerPoint</Application>
  <PresentationFormat>Personnalisé</PresentationFormat>
  <Paragraphs>26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2" baseType="lpstr">
      <vt:lpstr>gg sans</vt:lpstr>
      <vt:lpstr>Calibri</vt:lpstr>
      <vt:lpstr>Algerian</vt:lpstr>
      <vt:lpstr>Arial</vt:lpstr>
      <vt:lpstr>Bookman Old Style</vt:lpstr>
      <vt:lpstr>Rockwell</vt:lpstr>
      <vt:lpstr>Damask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Algo_pitch.pptx</dc:title>
  <dc:creator>NIZAR TAHA AMJAD</dc:creator>
  <cp:lastModifiedBy>hamid kezdoufi</cp:lastModifiedBy>
  <cp:revision>43</cp:revision>
  <dcterms:created xsi:type="dcterms:W3CDTF">2006-08-16T00:00:00Z</dcterms:created>
  <dcterms:modified xsi:type="dcterms:W3CDTF">2024-07-28T21:51:55Z</dcterms:modified>
  <dc:identifier>DAGGoevBJJk</dc:identifier>
</cp:coreProperties>
</file>